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80" r:id="rId5"/>
    <p:sldId id="279" r:id="rId6"/>
    <p:sldId id="272" r:id="rId7"/>
    <p:sldId id="274" r:id="rId8"/>
    <p:sldId id="273" r:id="rId9"/>
    <p:sldId id="275" r:id="rId10"/>
    <p:sldId id="266" r:id="rId11"/>
    <p:sldId id="258" r:id="rId12"/>
    <p:sldId id="259" r:id="rId13"/>
    <p:sldId id="268" r:id="rId14"/>
    <p:sldId id="282" r:id="rId15"/>
    <p:sldId id="283" r:id="rId16"/>
    <p:sldId id="284" r:id="rId17"/>
    <p:sldId id="286" r:id="rId18"/>
    <p:sldId id="285" r:id="rId19"/>
    <p:sldId id="277" r:id="rId20"/>
    <p:sldId id="271" r:id="rId21"/>
    <p:sldId id="278" r:id="rId22"/>
    <p:sldId id="287" r:id="rId23"/>
  </p:sldIdLst>
  <p:sldSz cx="14401800" cy="7561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CA6"/>
    <a:srgbClr val="0000FF"/>
    <a:srgbClr val="0088EE"/>
    <a:srgbClr val="007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04" y="-451"/>
      </p:cViewPr>
      <p:guideLst>
        <p:guide orient="horz" pos="2382"/>
        <p:guide pos="4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8826-E372-4ECB-90C6-7E778994A205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3513" y="685800"/>
            <a:ext cx="65309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E5AED-A3F0-4425-82B1-0078834C9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E5AED-A3F0-4425-82B1-0078834C98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4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137" y="2348896"/>
            <a:ext cx="1224153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272" y="4284716"/>
            <a:ext cx="10081261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7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60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84201" y="302805"/>
            <a:ext cx="421302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7620" y="302805"/>
            <a:ext cx="12406551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126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137" y="2348896"/>
            <a:ext cx="1224153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272" y="4284716"/>
            <a:ext cx="10081261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6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47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44" y="4858815"/>
            <a:ext cx="1224153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44" y="3204786"/>
            <a:ext cx="1224153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63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19" y="1764299"/>
            <a:ext cx="830853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6186" y="1764299"/>
            <a:ext cx="831103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20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2" y="302801"/>
            <a:ext cx="1296161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1692533"/>
            <a:ext cx="6363296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2397901"/>
            <a:ext cx="6363296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915" y="1692533"/>
            <a:ext cx="6365796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15" y="2397901"/>
            <a:ext cx="6365796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71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3038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93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2" y="301050"/>
            <a:ext cx="4738092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05" y="301054"/>
            <a:ext cx="8051007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92" y="1582268"/>
            <a:ext cx="4738092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1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853" y="5292884"/>
            <a:ext cx="864108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853" y="675613"/>
            <a:ext cx="8641080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853" y="5917739"/>
            <a:ext cx="864108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20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3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84201" y="302805"/>
            <a:ext cx="421302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7620" y="302805"/>
            <a:ext cx="12406551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940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0137" y="2348896"/>
            <a:ext cx="1224153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272" y="4284716"/>
            <a:ext cx="10081261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85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227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44" y="4858815"/>
            <a:ext cx="1224153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44" y="3204786"/>
            <a:ext cx="1224153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91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19" y="1764299"/>
            <a:ext cx="830853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6186" y="1764299"/>
            <a:ext cx="831103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08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2" y="302801"/>
            <a:ext cx="1296161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1692533"/>
            <a:ext cx="6363296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2397901"/>
            <a:ext cx="6363296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915" y="1692533"/>
            <a:ext cx="6365796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15" y="2397901"/>
            <a:ext cx="6365796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871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624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54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644" y="4858815"/>
            <a:ext cx="12241530" cy="150175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7644" y="3204786"/>
            <a:ext cx="1224153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924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2" y="301050"/>
            <a:ext cx="4738092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05" y="301054"/>
            <a:ext cx="8051007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92" y="1582268"/>
            <a:ext cx="4738092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143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853" y="5292884"/>
            <a:ext cx="864108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853" y="675613"/>
            <a:ext cx="8641080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853" y="5917739"/>
            <a:ext cx="864108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003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983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584201" y="302805"/>
            <a:ext cx="421302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37620" y="302805"/>
            <a:ext cx="12406551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7619" y="1764299"/>
            <a:ext cx="830853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86186" y="1764299"/>
            <a:ext cx="8311039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1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2" y="302801"/>
            <a:ext cx="12961619" cy="126021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1692533"/>
            <a:ext cx="6363296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90" y="2397901"/>
            <a:ext cx="6363296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15915" y="1692533"/>
            <a:ext cx="6365796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15915" y="2397901"/>
            <a:ext cx="6365796" cy="435647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43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0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0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92" y="301050"/>
            <a:ext cx="4738092" cy="12812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0705" y="301054"/>
            <a:ext cx="8051007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92" y="1582268"/>
            <a:ext cx="4738092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853" y="5292884"/>
            <a:ext cx="864108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22853" y="675613"/>
            <a:ext cx="8641080" cy="45367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22853" y="5917739"/>
            <a:ext cx="864108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43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2" y="302801"/>
            <a:ext cx="12961619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2" y="1764299"/>
            <a:ext cx="12961619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92" y="7008175"/>
            <a:ext cx="336041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BFCE-AAB5-49A7-8845-EF1807EBAC4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616" y="7008175"/>
            <a:ext cx="456057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1292" y="7008175"/>
            <a:ext cx="336041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9E93-504A-46E6-807E-9384C696C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81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2" y="302801"/>
            <a:ext cx="12961619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2" y="1764299"/>
            <a:ext cx="12961619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92" y="7008175"/>
            <a:ext cx="336041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616" y="7008175"/>
            <a:ext cx="456057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1292" y="7008175"/>
            <a:ext cx="336041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29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2" y="302801"/>
            <a:ext cx="12961619" cy="12602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2" y="1764299"/>
            <a:ext cx="12961619" cy="49900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092" y="7008175"/>
            <a:ext cx="336041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BFCE-AAB5-49A7-8845-EF1807EBA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20616" y="7008175"/>
            <a:ext cx="4560571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21292" y="7008175"/>
            <a:ext cx="3360419" cy="402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49E93-504A-46E6-807E-9384C696CD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67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21"/>
            <a:ext cx="14416455" cy="755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9329" y="468263"/>
            <a:ext cx="127502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6164" y="3204567"/>
            <a:ext cx="13251701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9329" y="2174024"/>
            <a:ext cx="1089713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uyền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108" y="3636615"/>
            <a:ext cx="576064" cy="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1373" y="3204567"/>
            <a:ext cx="128782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sang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dửng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0892" y="1875220"/>
            <a:ext cx="12016672" cy="2699333"/>
          </a:xfrm>
          <a:prstGeom prst="rect">
            <a:avLst/>
          </a:prstGeom>
          <a:solidFill>
            <a:srgbClr val="00206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36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1" y="-11949183"/>
            <a:ext cx="14630400" cy="1950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25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ở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44" y="684287"/>
            <a:ext cx="10744752" cy="650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0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44" y="-3492177"/>
            <a:ext cx="10009112" cy="1334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50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C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76364" y="1692399"/>
            <a:ext cx="9793088" cy="316835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200000"/>
              </a:lnSpc>
            </a:pP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rốn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lồi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gò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mòn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b="1" i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3200" b="1" i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9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4276" y="1875220"/>
            <a:ext cx="11512616" cy="2699333"/>
          </a:xfrm>
          <a:prstGeom prst="rect">
            <a:avLst/>
          </a:prstGeom>
          <a:solidFill>
            <a:srgbClr val="92D050">
              <a:alpha val="6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chẩn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8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0140" y="1819788"/>
            <a:ext cx="13537504" cy="3046988"/>
          </a:xfrm>
          <a:prstGeom prst="rect">
            <a:avLst/>
          </a:prstGeom>
          <a:ln w="889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200000"/>
              </a:lnSpc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54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0892" y="1875220"/>
            <a:ext cx="12420296" cy="2699333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5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38553" y="2488842"/>
            <a:ext cx="11250979" cy="2896947"/>
          </a:xfrm>
          <a:prstGeom prst="rect">
            <a:avLst/>
          </a:prstGeom>
          <a:ln w="88900">
            <a:solidFill>
              <a:srgbClr val="00B050"/>
            </a:solidFill>
            <a:prstDash val="sysDot"/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mỉ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h Y Lê Hữu Trác: Cuộc Đời, Sự Nghiệp, Thành Tự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73" y="1487432"/>
            <a:ext cx="9072451" cy="60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189" y="152880"/>
            <a:ext cx="4250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564" y="946967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</a:t>
            </a:r>
            <a:r>
              <a:rPr lang="en-US" sz="3200" b="1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116" y="2052439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07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2228" y="828303"/>
            <a:ext cx="15193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1: THƠ TRỮ TÌNH TRUNG ĐẠI VIỆT NAM </a:t>
            </a:r>
          </a:p>
          <a:p>
            <a:pPr algn="ctr"/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26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2228" y="900311"/>
            <a:ext cx="856895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3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anh Y Lê Hữu Trác: Cuộc Đời, Sự Nghiệp, Thành Tự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373" y="1487432"/>
            <a:ext cx="9072451" cy="60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0189" y="152880"/>
            <a:ext cx="4250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564" y="946967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1.Tác </a:t>
            </a:r>
            <a:r>
              <a:rPr lang="en-US" sz="3200" b="1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32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6124" y="3780631"/>
            <a:ext cx="4730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116" y="2052439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8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1386" y="833519"/>
            <a:ext cx="35999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200" b="1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ải Thượng Y Tông Tâm L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554" y="366769"/>
            <a:ext cx="5626436" cy="762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183797" y="-159276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363843" y="8753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543889" y="176781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723935" y="344809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903981" y="512837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4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540" y="198381"/>
            <a:ext cx="3947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endParaRPr lang="en-US" sz="32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541D8E-91A7-4707-BE87-513CB60A5C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8" t="3253" r="12817" b="4002"/>
          <a:stretch/>
        </p:blipFill>
        <p:spPr>
          <a:xfrm>
            <a:off x="8732169" y="843122"/>
            <a:ext cx="5199906" cy="6415669"/>
          </a:xfrm>
          <a:prstGeom prst="rect">
            <a:avLst/>
          </a:prstGeom>
        </p:spPr>
      </p:pic>
      <p:sp>
        <p:nvSpPr>
          <p:cNvPr id="6" name="AutoShape 4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183797" y="-159276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Đọc hiểu văn bản: &amp;quot;Thượng kinh kí sự&amp;quot; của Lê Hữu Trác - Theki.vn"/>
          <p:cNvSpPr>
            <a:spLocks noChangeAspect="1" noChangeArrowheads="1"/>
          </p:cNvSpPr>
          <p:nvPr/>
        </p:nvSpPr>
        <p:spPr bwMode="auto">
          <a:xfrm>
            <a:off x="363843" y="8753"/>
            <a:ext cx="360092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971130" y="108223"/>
            <a:ext cx="3398122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 TRỊNH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8452" y="108223"/>
            <a:ext cx="2808312" cy="64807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LÊ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6062518" y="432259"/>
            <a:ext cx="8503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76964" y="756295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48972" y="1332359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20980" y="198043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92988" y="2556495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64996" y="3059160"/>
            <a:ext cx="604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920980" y="366855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20980" y="4172609"/>
            <a:ext cx="6480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20980" y="474867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920980" y="5324737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endParaRPr lang="en-US" sz="20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20980" y="579685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 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92988" y="6415310"/>
            <a:ext cx="6408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Sâm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0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64996" y="7063382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Bồng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8713068" y="1794024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8691910" y="1159743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8670191" y="2340471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8662780" y="3420591"/>
            <a:ext cx="1827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8681050" y="2916535"/>
            <a:ext cx="1086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8740090" y="3996655"/>
            <a:ext cx="0" cy="3463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8713068" y="4509087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8821080" y="5091584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8821080" y="5624239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8785076" y="6171704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8922681" y="6876975"/>
            <a:ext cx="0" cy="3452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2148" y="900311"/>
            <a:ext cx="6912768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endParaRPr lang="en-US" sz="2000" dirty="0" smtClean="0">
              <a:solidFill>
                <a:srgbClr val="0088E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con)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)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Con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con)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(Sau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con)</a:t>
            </a:r>
          </a:p>
          <a:p>
            <a:pPr marL="342900" indent="-342900" algn="just">
              <a:buFontTx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Thuần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 algn="just">
              <a:buFontTx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solidFill>
                  <a:srgbClr val="0088E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Chiêu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>
            <a:stCxn id="22" idx="1"/>
          </p:cNvCxnSpPr>
          <p:nvPr/>
        </p:nvCxnSpPr>
        <p:spPr>
          <a:xfrm flipH="1">
            <a:off x="2412368" y="956350"/>
            <a:ext cx="5364596" cy="20619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1"/>
          </p:cNvCxnSpPr>
          <p:nvPr/>
        </p:nvCxnSpPr>
        <p:spPr>
          <a:xfrm flipH="1">
            <a:off x="4968652" y="956350"/>
            <a:ext cx="2808312" cy="37600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1"/>
          </p:cNvCxnSpPr>
          <p:nvPr/>
        </p:nvCxnSpPr>
        <p:spPr>
          <a:xfrm flipH="1">
            <a:off x="7128972" y="956350"/>
            <a:ext cx="647992" cy="652177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7128972" y="1608527"/>
            <a:ext cx="864016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315300" y="5091584"/>
            <a:ext cx="4347480" cy="79942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H="1">
            <a:off x="4048900" y="4509087"/>
            <a:ext cx="4613880" cy="18314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 flipH="1">
            <a:off x="3633701" y="4509087"/>
            <a:ext cx="5151375" cy="218134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3888532" y="5624239"/>
            <a:ext cx="4176464" cy="8926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3888532" y="5148783"/>
            <a:ext cx="4525452" cy="1541648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flipH="1">
            <a:off x="5747588" y="6769253"/>
            <a:ext cx="2396495" cy="1356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5636520" y="1608527"/>
            <a:ext cx="2428476" cy="73226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/>
          <p:cNvCxnSpPr/>
          <p:nvPr/>
        </p:nvCxnSpPr>
        <p:spPr>
          <a:xfrm flipH="1">
            <a:off x="5976193" y="1608527"/>
            <a:ext cx="1944787" cy="94833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H="1">
            <a:off x="5747588" y="1608527"/>
            <a:ext cx="2173392" cy="16506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/>
          <p:nvPr/>
        </p:nvCxnSpPr>
        <p:spPr>
          <a:xfrm flipH="1">
            <a:off x="5747588" y="2340471"/>
            <a:ext cx="2245400" cy="92129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/>
          <p:cNvCxnSpPr/>
          <p:nvPr/>
        </p:nvCxnSpPr>
        <p:spPr>
          <a:xfrm flipH="1">
            <a:off x="6832286" y="2340471"/>
            <a:ext cx="1160702" cy="1425351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/>
          <p:nvPr/>
        </p:nvCxnSpPr>
        <p:spPr>
          <a:xfrm flipH="1">
            <a:off x="4752628" y="2380541"/>
            <a:ext cx="3168352" cy="1992123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/>
          <p:cNvCxnSpPr/>
          <p:nvPr/>
        </p:nvCxnSpPr>
        <p:spPr>
          <a:xfrm flipH="1">
            <a:off x="4752628" y="2916535"/>
            <a:ext cx="3391454" cy="145612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 flipH="1">
            <a:off x="6666346" y="2916535"/>
            <a:ext cx="1477736" cy="18321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 flipH="1">
            <a:off x="5236088" y="2956605"/>
            <a:ext cx="2828908" cy="207575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 flipH="1">
            <a:off x="3888532" y="2956605"/>
            <a:ext cx="4104457" cy="23681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H="1">
            <a:off x="3633701" y="3996655"/>
            <a:ext cx="4510381" cy="1728192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2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8219" y="1875220"/>
            <a:ext cx="12795369" cy="3652039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 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2537" y="478844"/>
            <a:ext cx="41584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0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537" y="109512"/>
            <a:ext cx="415844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HIỂU VĂN 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4018" y="751365"/>
            <a:ext cx="1358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0471" y="1478261"/>
            <a:ext cx="13251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thếp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chén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lụa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gấm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vóc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4018" y="5436815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8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1888</TotalTime>
  <Words>867</Words>
  <Application>Microsoft Office PowerPoint</Application>
  <PresentationFormat>Custom</PresentationFormat>
  <Paragraphs>75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ctybaoduong070620</cp:lastModifiedBy>
  <cp:revision>73</cp:revision>
  <dcterms:created xsi:type="dcterms:W3CDTF">2021-08-26T09:53:42Z</dcterms:created>
  <dcterms:modified xsi:type="dcterms:W3CDTF">2023-03-27T14:36:25Z</dcterms:modified>
</cp:coreProperties>
</file>